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EF4FFFD-476C-4DB1-91AB-39D4D902DB9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Раздел без заголовка" id="{160D7E42-41E1-41B7-B683-679E1BDD3634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>
        <p:scale>
          <a:sx n="75" d="100"/>
          <a:sy n="75" d="100"/>
        </p:scale>
        <p:origin x="811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25C1B-B079-1367-065F-A06D12F58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85BB00-051A-02C0-CBBB-765079159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729388-5C9A-CEEE-69C9-9B33CCE67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1BA7E2-B902-158A-99F4-80B89BDF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8D756C-D40B-FFB4-6433-99ABD3BFA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83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2FF3D-E3E8-5B4C-978E-9D8A359E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3A7058-EA4D-AADC-88BA-EC5846739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1B3559-172A-4592-61EF-4EE232CF3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205F46-4D10-6ACF-D4BE-A6C6966D1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1AE5CD-B0A4-30E1-B3F5-33A6B5B5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80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BFDC3C7-11E8-7EBF-CD66-4E0EF569C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2797B5-8E75-D9F2-0400-DA992AF6F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B3ECD6-B21A-A147-1FDB-A7C9D92E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877D53-1D98-CEE4-D610-C6ABB308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107C69-434C-C035-8DA5-9EB8DBE1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89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DC9D6-0E22-8928-4CBE-075CF336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02A4A0-89FE-6FD3-2BC0-B3AC72AF9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5A19CF-4CFB-0D09-E8D3-12E1FD94D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6D489E-2790-29EA-088D-7D8CE3CA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91EF9B-F6B5-7237-BC72-FB1E01DD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31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956BA-05F9-8D80-3C5F-848AB633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F49078-61F3-C313-6AC8-FA1B003C5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EB2DAD-1EC7-200E-828B-57EF6C5AF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643392-8661-D558-C2E3-C1F58377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9A4A5B-9E34-A29A-62E7-0A1E5FCE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28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6AE88-7C30-BE57-AB08-53FBFBDA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5D9FD8-96BA-DE18-66BA-E1C2FC6E1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22AB77-9499-AE54-F449-C1195F183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D06F63-50BF-E552-432E-F608AA9BA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3C8CE2-1CFF-432D-B949-677D1F0D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9046F7-F580-273A-8944-D8F1EFA9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21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75926-0307-A511-7E79-1A11F818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9B4C03-120E-9588-6F1E-A5424C9F8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F229EE-528E-9154-D90F-4F33C7227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EA6DAD-173C-1626-5F68-54B239B87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CAF8A5-E965-64FC-D419-621D1E0C4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04F39F6-BE34-7DD0-EFB4-EB0DD7AF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A0969C4-B399-027B-2260-1238AE65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047E1B3-9872-ADEB-D6DD-86BE0009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74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CD6C4-82A8-E145-FFB1-0539F995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4C1B23-EEF8-7354-198E-EC814D68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8999D7-E3A9-4068-D4C9-700DEBAC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46CAFE-8B2A-C383-76B9-F38873E1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36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3B119D-DC68-0B43-D304-668EE375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48BD472-7168-C4DF-C623-D6C6237B7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002CBB-4DBF-AADC-8697-18CFC3C2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62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C9F615-C8D7-3F53-B738-C0EFB265D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90380-97AC-E146-E0D5-908A14E40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5411BB-7C98-09C8-C2C9-9CBF31F24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3EC1C6-B939-B081-B29B-F4997A22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668DBF-3BFD-B28A-BB43-305A5099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67E728-0E0F-A7B5-1715-82D5E3AD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37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E475B-67BC-2888-E6CC-075DF5A4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417DD03-0DF5-5EDC-D0CF-1188BFC4CB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B05627-0879-28A9-CABB-EFB7C3179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578DFF-1E4A-5D94-8C62-52CA02EB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8E1844-3010-11DF-5D68-25D7C9AE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BBE795-A9BD-84B1-3EC2-8C7ED8E5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0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A3CC1-7D74-4313-1D48-9F253B43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AA6D08-707E-319F-4285-BC404BF32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96FC57-D266-DAD0-C6C2-7DF8A932D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062E9-8E37-490F-A441-307FC6FE9CFD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BD73F2-7435-DE2E-8F96-9723D8318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8D251B-D15D-E890-1873-A6E721312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7DCCC-8A15-4ED1-AF36-EC90A487F7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62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7D83B-3134-163C-10A1-ABBC17B1D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F1B648-046C-E3AA-DCB1-DE8C8D0E8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3A590F-22EB-7051-106D-298A63019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78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30580-8641-2482-02C1-29792B55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2936C08-9293-92A4-FCFC-6E1C1E5C1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050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08164-1B70-E0D5-B66E-6AC73CD6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5F5610B-E255-325D-75F6-6EC03D22B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09006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005A5-06F1-7390-BEA9-364F448F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AB73472-91C9-9F11-1009-A5300293F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800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98025B-E90B-D9A9-4D4F-D3C5BD16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9F51B31-4782-7C24-86A9-E7570F504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054" y="0"/>
            <a:ext cx="13096107" cy="7366560"/>
          </a:xfrm>
        </p:spPr>
      </p:pic>
    </p:spTree>
    <p:extLst>
      <p:ext uri="{BB962C8B-B14F-4D97-AF65-F5344CB8AC3E}">
        <p14:creationId xmlns:p14="http://schemas.microsoft.com/office/powerpoint/2010/main" val="48953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485C2-9B9E-A0AB-D28D-43C4ABD3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106F99C-B95F-E88D-1D9B-49CBD1783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6483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C99F7-BEDE-33C2-8717-717EC8BD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90DDD12-7161-0027-E1B9-6E9115234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4263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8D0B5-69CA-D73B-7C3F-A324BB24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DFE408-9DBD-94C8-A8DE-77B514B9E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E11DF3-70FD-98AA-1F03-B874435F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11760" cy="1221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07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81BB8-DEEA-8A82-1ABD-DAA49E89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B595EFB-CE05-A59B-115A-55845DFDD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9263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69270-6F57-FCD3-676A-E16D9BB4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6DA2DE-1BAC-8670-EF9D-B9940B82A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422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7570E-49E4-C0E6-6BB2-8973DAB3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1A529F-7DED-F0D5-07BC-0EEE886AF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790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83622-839F-138E-2269-657D1CBF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295489-838F-3D6F-6E77-BD5C9CEE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0446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DF054-71E8-D639-B064-0111C432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E031FA-49ED-F5F8-5192-542CA127E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7644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EAEC8-4719-FA73-F8DB-CCFB4B56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0A4E688-A403-9C9F-D1B5-9A24EEE36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10F64B-8EFE-8460-F365-06047386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6" y="5809769"/>
            <a:ext cx="7076092" cy="5054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4BF348-3F68-3402-2393-81A1B81A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821" y="5837498"/>
            <a:ext cx="3154953" cy="6553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76C25D-9C0A-B06E-CED3-50637BFE9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76" y="2743201"/>
            <a:ext cx="8011971" cy="120374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5BEA1BC-4945-133E-616E-A29802AC4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26" y="2959097"/>
            <a:ext cx="8093677" cy="7881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6C427BF-0F9A-0AC5-E11E-5ABE58CCC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6431" y="3835747"/>
            <a:ext cx="5288738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4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EBC53-7E98-CBA9-B5DC-B87998FE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B35E2F-B9FB-915D-E8BB-444CF10BC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828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1088D-95C8-3E8F-197B-EFA81CC0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908BEE-4DDE-9AEC-6FE0-CB4C6C32A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691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E8FD67-7CFE-F1BE-E10F-4F8B07F5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C4C89DB-19FB-1772-62FF-A8DCBDEF5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825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2129A-BED4-26B7-966A-9A150462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C3DCCE1-E022-8DC0-2211-154791C26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417320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 Богданова</dc:creator>
  <cp:lastModifiedBy>Екатерина Богданова</cp:lastModifiedBy>
  <cp:revision>1</cp:revision>
  <dcterms:created xsi:type="dcterms:W3CDTF">2023-12-25T13:06:20Z</dcterms:created>
  <dcterms:modified xsi:type="dcterms:W3CDTF">2023-12-25T13:06:35Z</dcterms:modified>
</cp:coreProperties>
</file>